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28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20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320" cy="1567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2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28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280" cy="94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200" cy="3287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indent="-324000" algn="l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864000" lvl="1" indent="-324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96000" lvl="2" indent="-288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728000" lvl="3" indent="-216000" algn="l">
              <a:lnSpc>
                <a:spcPct val="100000"/>
              </a:lnSpc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160000" lvl="4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592000" lvl="5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024000" lvl="6" indent="-216000" algn="l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en-A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"/>
          <p:cNvPicPr/>
          <p:nvPr/>
        </p:nvPicPr>
        <p:blipFill>
          <a:blip r:embed="rId1"/>
          <a:stretch/>
        </p:blipFill>
        <p:spPr>
          <a:xfrm>
            <a:off x="720" y="0"/>
            <a:ext cx="10074960" cy="56642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1557</TotalTime>
  <Application>LibreOffice/26.2.6.3$Windows_X86_64 LibreOffice_project/8221e31b3ac356a1623c672912a3d2b492f7e3d1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2022-02-18T23:55:22Z</dcterms:created>
  <dc:creator/>
  <dc:description/>
  <dc:language>en-AU</dc:language>
  <cp:lastModifiedBy/>
  <dcterms:modified xsi:type="dcterms:W3CDTF">2026-10-09T12:17:32Z</dcterms:modified>
  <cp:revision>19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